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2" d="100"/>
          <a:sy n="62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3400" y="609600"/>
            <a:ext cx="96774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b="1" u="sng" dirty="0">
                <a:solidFill>
                  <a:schemeClr val="bg1"/>
                </a:solidFill>
                <a:latin typeface="Arial" panose="020B0604020202020204" pitchFamily="34" charset="0"/>
              </a:rPr>
              <a:t>AIUTACI ANCHE TU A SOSTENERE LE ATTIVITA' ORGANIZZATE </a:t>
            </a:r>
            <a:r>
              <a:rPr lang="it-IT" altLang="it-IT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DALLA </a:t>
            </a:r>
            <a:r>
              <a:rPr lang="it-IT" altLang="it-IT" b="1" u="sng" dirty="0">
                <a:solidFill>
                  <a:schemeClr val="bg1"/>
                </a:solidFill>
                <a:latin typeface="Arial" panose="020B0604020202020204" pitchFamily="34" charset="0"/>
              </a:rPr>
              <a:t>SEZIONE </a:t>
            </a:r>
            <a:r>
              <a:rPr lang="it-IT" altLang="it-IT" b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GSD DI MONZA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solidFill>
                  <a:schemeClr val="bg1"/>
                </a:solidFill>
                <a:latin typeface="Arial" panose="020B0604020202020204" pitchFamily="34" charset="0"/>
              </a:rPr>
              <a:t>Il vostro </a:t>
            </a:r>
            <a:r>
              <a:rPr lang="it-IT" altLang="it-IT" dirty="0" smtClean="0">
                <a:solidFill>
                  <a:schemeClr val="bg1"/>
                </a:solidFill>
                <a:latin typeface="Arial" panose="020B0604020202020204" pitchFamily="34" charset="0"/>
              </a:rPr>
              <a:t>contributo </a:t>
            </a:r>
            <a:r>
              <a:rPr lang="it-IT" altLang="it-IT" dirty="0">
                <a:solidFill>
                  <a:schemeClr val="bg1"/>
                </a:solidFill>
                <a:latin typeface="Arial" panose="020B0604020202020204" pitchFamily="34" charset="0"/>
              </a:rPr>
              <a:t>è importante </a:t>
            </a:r>
            <a:r>
              <a:rPr lang="it-IT" altLang="it-IT" dirty="0" smtClean="0">
                <a:solidFill>
                  <a:schemeClr val="bg1"/>
                </a:solidFill>
                <a:latin typeface="Arial" panose="020B0604020202020204" pitchFamily="34" charset="0"/>
              </a:rPr>
              <a:t>perché </a:t>
            </a:r>
            <a:r>
              <a:rPr lang="it-IT" altLang="it-IT">
                <a:solidFill>
                  <a:schemeClr val="bg1"/>
                </a:solidFill>
                <a:latin typeface="Arial" panose="020B0604020202020204" pitchFamily="34" charset="0"/>
              </a:rPr>
              <a:t>ci </a:t>
            </a:r>
            <a:r>
              <a:rPr lang="it-IT" altLang="it-IT" smtClean="0">
                <a:solidFill>
                  <a:schemeClr val="bg1"/>
                </a:solidFill>
                <a:latin typeface="Arial" panose="020B0604020202020204" pitchFamily="34" charset="0"/>
              </a:rPr>
              <a:t>dà </a:t>
            </a:r>
            <a:r>
              <a:rPr lang="it-IT" altLang="it-IT" dirty="0">
                <a:solidFill>
                  <a:schemeClr val="bg1"/>
                </a:solidFill>
                <a:latin typeface="Arial" panose="020B0604020202020204" pitchFamily="34" charset="0"/>
              </a:rPr>
              <a:t>l'opportunità di continuare ad organizzare gli eventi in programma e ci conferma l'apprezzamento sia per le attività proposte sia per gli sforzi messi in campo volti a creare sostegno e rete tra famiglie e coppie che ci </a:t>
            </a:r>
            <a:r>
              <a:rPr lang="it-IT" altLang="it-IT" dirty="0" smtClean="0">
                <a:solidFill>
                  <a:schemeClr val="bg1"/>
                </a:solidFill>
                <a:latin typeface="Arial" panose="020B0604020202020204" pitchFamily="34" charset="0"/>
              </a:rPr>
              <a:t>frequentano.</a:t>
            </a:r>
            <a:endParaRPr lang="it-IT" altLang="it-IT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dirty="0">
                <a:latin typeface="Arial" panose="020B0604020202020204" pitchFamily="34" charset="0"/>
              </a:rPr>
              <a:t> 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dirty="0" smtClean="0"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 smtClean="0">
                <a:latin typeface="Arial" panose="020B0604020202020204" pitchFamily="34" charset="0"/>
              </a:rPr>
              <a:t>COME </a:t>
            </a:r>
            <a:r>
              <a:rPr lang="it-IT" altLang="it-IT" dirty="0">
                <a:latin typeface="Arial" panose="020B0604020202020204" pitchFamily="34" charset="0"/>
              </a:rPr>
              <a:t>FARE: </a:t>
            </a:r>
            <a:endParaRPr lang="it-IT" altLang="it-IT" dirty="0" smtClean="0"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dirty="0"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latin typeface="Arial" panose="020B0604020202020204" pitchFamily="34" charset="0"/>
              </a:rPr>
              <a:t>1) Con una erogazione liberale </a:t>
            </a:r>
            <a:r>
              <a:rPr lang="it-IT" altLang="it-IT" dirty="0" smtClean="0">
                <a:latin typeface="Arial" panose="020B0604020202020204" pitchFamily="34" charset="0"/>
              </a:rPr>
              <a:t>sul seguente </a:t>
            </a:r>
            <a:r>
              <a:rPr lang="it-IT" altLang="it-IT" dirty="0">
                <a:latin typeface="Arial" panose="020B0604020202020204" pitchFamily="34" charset="0"/>
              </a:rPr>
              <a:t>conto </a:t>
            </a:r>
            <a:r>
              <a:rPr lang="it-IT" altLang="it-IT" dirty="0" smtClean="0">
                <a:latin typeface="Arial" panose="020B0604020202020204" pitchFamily="34" charset="0"/>
              </a:rPr>
              <a:t>corrente </a:t>
            </a:r>
            <a:r>
              <a:rPr lang="it-IT" altLang="it-IT" dirty="0">
                <a:latin typeface="Arial" panose="020B0604020202020204" pitchFamily="34" charset="0"/>
              </a:rPr>
              <a:t>(detraibile dalla dichiarazione dei redditi</a:t>
            </a:r>
            <a:r>
              <a:rPr lang="it-IT" altLang="it-IT" dirty="0" smtClean="0">
                <a:latin typeface="Arial" panose="020B0604020202020204" pitchFamily="34" charset="0"/>
              </a:rPr>
              <a:t>):</a:t>
            </a:r>
            <a:endParaRPr lang="it-IT" altLang="it-IT" dirty="0">
              <a:latin typeface="Arial" panose="020B0604020202020204" pitchFamily="34" charset="0"/>
            </a:endParaRPr>
          </a:p>
          <a:p>
            <a:pPr fontAlgn="ctr"/>
            <a:r>
              <a:rPr lang="it-IT" b="1" dirty="0"/>
              <a:t>C/C bancario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IBAN: IT30J0845320400000000931449 </a:t>
            </a:r>
          </a:p>
          <a:p>
            <a:pPr fontAlgn="ctr"/>
            <a:r>
              <a:rPr lang="it-IT" dirty="0"/>
              <a:t>BCC Carugate -Agenzia </a:t>
            </a:r>
            <a:r>
              <a:rPr lang="it-IT" dirty="0" smtClean="0"/>
              <a:t>Viale Sicilia, 4 </a:t>
            </a:r>
            <a:r>
              <a:rPr lang="it-IT" dirty="0"/>
              <a:t>- Monza </a:t>
            </a:r>
          </a:p>
          <a:p>
            <a:pPr fontAlgn="ctr"/>
            <a:r>
              <a:rPr lang="it-IT" b="1" dirty="0"/>
              <a:t>intestato a</a:t>
            </a:r>
            <a:r>
              <a:rPr lang="it-IT" dirty="0" smtClean="0"/>
              <a:t>: Genitori </a:t>
            </a:r>
            <a:r>
              <a:rPr lang="it-IT" dirty="0"/>
              <a:t>si diventa </a:t>
            </a:r>
            <a:r>
              <a:rPr lang="it-IT" dirty="0" err="1"/>
              <a:t>onlus</a:t>
            </a:r>
            <a:r>
              <a:rPr lang="it-IT" dirty="0"/>
              <a:t> </a:t>
            </a:r>
          </a:p>
          <a:p>
            <a:pPr fontAlgn="ctr"/>
            <a:r>
              <a:rPr lang="it-IT" b="1" dirty="0"/>
              <a:t>causale:</a:t>
            </a:r>
            <a:r>
              <a:rPr lang="it-IT" dirty="0"/>
              <a:t> erogazione liberale per la Sezione di Monza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sz="1200" dirty="0"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 smtClean="0">
                <a:latin typeface="Arial" panose="020B0604020202020204" pitchFamily="34" charset="0"/>
              </a:rPr>
              <a:t>2</a:t>
            </a:r>
            <a:r>
              <a:rPr lang="it-IT" altLang="it-IT" dirty="0">
                <a:latin typeface="Arial" panose="020B0604020202020204" pitchFamily="34" charset="0"/>
              </a:rPr>
              <a:t>) </a:t>
            </a:r>
            <a:r>
              <a:rPr lang="it-IT" altLang="it-IT" dirty="0" smtClean="0">
                <a:latin typeface="Arial" panose="020B0604020202020204" pitchFamily="34" charset="0"/>
              </a:rPr>
              <a:t>Rinnovando la tessera associativa</a:t>
            </a:r>
            <a:endParaRPr lang="it-IT" altLang="it-IT" dirty="0"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latin typeface="Arial" panose="020B0604020202020204" pitchFamily="34" charset="0"/>
              </a:rPr>
              <a:t> 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latin typeface="Arial" panose="020B0604020202020204" pitchFamily="34" charset="0"/>
              </a:rPr>
              <a:t>3) Con la firma del </a:t>
            </a:r>
            <a:r>
              <a:rPr lang="it-IT" altLang="it-IT" dirty="0" smtClean="0">
                <a:latin typeface="Arial" panose="020B0604020202020204" pitchFamily="34" charset="0"/>
              </a:rPr>
              <a:t>5x1000</a:t>
            </a:r>
            <a:endParaRPr lang="it-IT" altLang="it-IT" dirty="0" smtClean="0">
              <a:latin typeface="Arial" panose="020B060402020202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dirty="0">
              <a:latin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4024245"/>
            <a:ext cx="24003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830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5511</TotalTime>
  <Words>61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Berlino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Tes Buggio</dc:creator>
  <cp:lastModifiedBy>db bu</cp:lastModifiedBy>
  <cp:revision>53</cp:revision>
  <dcterms:created xsi:type="dcterms:W3CDTF">2015-09-30T17:45:45Z</dcterms:created>
  <dcterms:modified xsi:type="dcterms:W3CDTF">2017-01-16T13:29:27Z</dcterms:modified>
</cp:coreProperties>
</file>